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8288000" cy="10287000"/>
  <p:notesSz cx="6858000" cy="9144000"/>
  <p:embeddedFontLst>
    <p:embeddedFont>
      <p:font typeface="29LT Riwaya Informal" panose="020B0604020202020204" charset="-78"/>
      <p:regular r:id="rId14"/>
    </p:embeddedFont>
    <p:embeddedFont>
      <p:font typeface="Abibas" panose="020B0604020202020204" charset="0"/>
      <p:regular r:id="rId15"/>
    </p:embeddedFont>
    <p:embeddedFont>
      <p:font typeface="Inter" panose="02000503000000020004" pitchFamily="2" charset="0"/>
      <p:regular r:id="rId16"/>
      <p:bold r:id="rId17"/>
    </p:embeddedFont>
    <p:embeddedFont>
      <p:font typeface="Inter Bold" panose="02000503000000020004" pitchFamily="2" charset="0"/>
      <p:regular r:id="rId18"/>
      <p:bold r:id="rId19"/>
    </p:embeddedFont>
    <p:embeddedFont>
      <p:font typeface="Moontime" panose="020B0604020202020204" charset="0"/>
      <p:regular r:id="rId20"/>
    </p:embeddedFont>
    <p:embeddedFont>
      <p:font typeface="Poppins" panose="000005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4958" autoAdjust="0"/>
  </p:normalViewPr>
  <p:slideViewPr>
    <p:cSldViewPr>
      <p:cViewPr varScale="1">
        <p:scale>
          <a:sx n="50" d="100"/>
          <a:sy n="50" d="100"/>
        </p:scale>
        <p:origin x="47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DCF5D-8CF8-4F7D-856B-B796C09AED0E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AD2D9-8DE4-4D04-8C7D-2A80D3E7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5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Laylatul</a:t>
            </a:r>
            <a:r>
              <a:rPr lang="en-US" dirty="0"/>
              <a:t> Qadr – One Night, A Thousand Months</a:t>
            </a:r>
          </a:p>
          <a:p>
            <a:r>
              <a:rPr lang="en-US" sz="12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- Unlocking Your Spiritual Potential</a:t>
            </a:r>
            <a:endParaRPr lang="en-US" dirty="0"/>
          </a:p>
          <a:p>
            <a:r>
              <a:rPr lang="en-US" dirty="0"/>
              <a:t>Eid Al-Fitr - A Celebration of Faith and Gratitude</a:t>
            </a:r>
          </a:p>
          <a:p>
            <a:r>
              <a:rPr lang="en-US" dirty="0"/>
              <a:t>Beyond Ramadan - Keeping the Fire Alive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AD2D9-8DE4-4D04-8C7D-2A80D3E709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9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AD2D9-8DE4-4D04-8C7D-2A80D3E709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7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64" b="-57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90847" y="-2745499"/>
            <a:ext cx="6264395" cy="6264395"/>
          </a:xfrm>
          <a:custGeom>
            <a:avLst/>
            <a:gdLst/>
            <a:ahLst/>
            <a:cxnLst/>
            <a:rect l="l" t="t" r="r" b="b"/>
            <a:pathLst>
              <a:path w="6264395" h="6264395">
                <a:moveTo>
                  <a:pt x="0" y="0"/>
                </a:moveTo>
                <a:lnTo>
                  <a:pt x="6264395" y="0"/>
                </a:lnTo>
                <a:lnTo>
                  <a:pt x="6264395" y="6264395"/>
                </a:lnTo>
                <a:lnTo>
                  <a:pt x="0" y="6264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3670623" y="9014493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4850077" y="-1028700"/>
            <a:ext cx="640770" cy="4114800"/>
          </a:xfrm>
          <a:custGeom>
            <a:avLst/>
            <a:gdLst/>
            <a:ahLst/>
            <a:cxnLst/>
            <a:rect l="l" t="t" r="r" b="b"/>
            <a:pathLst>
              <a:path w="640770" h="4114800">
                <a:moveTo>
                  <a:pt x="0" y="0"/>
                </a:moveTo>
                <a:lnTo>
                  <a:pt x="640770" y="0"/>
                </a:lnTo>
                <a:lnTo>
                  <a:pt x="640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31956" y="-2057400"/>
            <a:ext cx="640770" cy="4114800"/>
          </a:xfrm>
          <a:custGeom>
            <a:avLst/>
            <a:gdLst/>
            <a:ahLst/>
            <a:cxnLst/>
            <a:rect l="l" t="t" r="r" b="b"/>
            <a:pathLst>
              <a:path w="640770" h="4114800">
                <a:moveTo>
                  <a:pt x="0" y="0"/>
                </a:moveTo>
                <a:lnTo>
                  <a:pt x="640770" y="0"/>
                </a:lnTo>
                <a:lnTo>
                  <a:pt x="640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04941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75592" y="2933700"/>
            <a:ext cx="11183708" cy="217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25"/>
              </a:lnSpc>
            </a:pPr>
            <a:r>
              <a:rPr lang="en-US" sz="13299" dirty="0">
                <a:solidFill>
                  <a:srgbClr val="FFFFFF"/>
                </a:solidFill>
                <a:latin typeface="Abibas"/>
                <a:ea typeface="Abibas"/>
                <a:cs typeface="Abibas"/>
                <a:sym typeface="Abibas"/>
              </a:rPr>
              <a:t>Ramadan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362" y="5760028"/>
            <a:ext cx="7253381" cy="71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84"/>
              </a:lnSpc>
            </a:pPr>
            <a:r>
              <a:rPr lang="en-US" sz="5499" dirty="0">
                <a:solidFill>
                  <a:srgbClr val="FFFFFF"/>
                </a:solidFill>
                <a:latin typeface="Abibas"/>
                <a:ea typeface="Abibas"/>
                <a:cs typeface="Abibas"/>
                <a:sym typeface="Abibas"/>
              </a:rPr>
              <a:t>Blessings and Meaning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3362" y="4715847"/>
            <a:ext cx="5540696" cy="106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55"/>
              </a:lnSpc>
            </a:pPr>
            <a:r>
              <a:rPr lang="en-US" sz="8799" dirty="0">
                <a:solidFill>
                  <a:srgbClr val="FCC71F"/>
                </a:solidFill>
                <a:latin typeface="Moontime"/>
                <a:ea typeface="Moontime"/>
                <a:cs typeface="Moontime"/>
                <a:sym typeface="Moontime"/>
              </a:rPr>
              <a:t>a Month Full of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4182" y="8558980"/>
            <a:ext cx="3492561" cy="21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7"/>
              </a:lnSpc>
            </a:pPr>
            <a:r>
              <a:rPr lang="en-US" sz="183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Created by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47169" y="9338343"/>
            <a:ext cx="4969574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0"/>
              </a:lnSpc>
            </a:pPr>
            <a:r>
              <a:rPr lang="en-US" sz="3000" b="1" dirty="0">
                <a:solidFill>
                  <a:srgbClr val="FCC71F"/>
                </a:solidFill>
                <a:latin typeface="Inter Bold"/>
                <a:ea typeface="Inter Bold"/>
                <a:cs typeface="Inter Bold"/>
                <a:sym typeface="Inter Bold"/>
              </a:rPr>
              <a:t>EMG Birmingham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5473" y="386017"/>
            <a:ext cx="11965179" cy="2543845"/>
            <a:chOff x="0" y="0"/>
            <a:chExt cx="3151323" cy="669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1323" cy="669984"/>
            </a:xfrm>
            <a:custGeom>
              <a:avLst/>
              <a:gdLst/>
              <a:ahLst/>
              <a:cxnLst/>
              <a:rect l="l" t="t" r="r" b="b"/>
              <a:pathLst>
                <a:path w="3151323" h="669984">
                  <a:moveTo>
                    <a:pt x="32999" y="0"/>
                  </a:moveTo>
                  <a:lnTo>
                    <a:pt x="3118324" y="0"/>
                  </a:lnTo>
                  <a:cubicBezTo>
                    <a:pt x="3136549" y="0"/>
                    <a:pt x="3151323" y="14774"/>
                    <a:pt x="3151323" y="32999"/>
                  </a:cubicBezTo>
                  <a:lnTo>
                    <a:pt x="3151323" y="636985"/>
                  </a:lnTo>
                  <a:cubicBezTo>
                    <a:pt x="3151323" y="645737"/>
                    <a:pt x="3147846" y="654130"/>
                    <a:pt x="3141658" y="660319"/>
                  </a:cubicBezTo>
                  <a:cubicBezTo>
                    <a:pt x="3135469" y="666507"/>
                    <a:pt x="3127076" y="669984"/>
                    <a:pt x="3118324" y="669984"/>
                  </a:cubicBezTo>
                  <a:lnTo>
                    <a:pt x="32999" y="669984"/>
                  </a:lnTo>
                  <a:cubicBezTo>
                    <a:pt x="14774" y="669984"/>
                    <a:pt x="0" y="655210"/>
                    <a:pt x="0" y="636985"/>
                  </a:cubicBezTo>
                  <a:lnTo>
                    <a:pt x="0" y="32999"/>
                  </a:lnTo>
                  <a:cubicBezTo>
                    <a:pt x="0" y="14774"/>
                    <a:pt x="14774" y="0"/>
                    <a:pt x="32999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51323" cy="708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56056" y="-912649"/>
            <a:ext cx="7718631" cy="11563493"/>
          </a:xfrm>
          <a:custGeom>
            <a:avLst/>
            <a:gdLst/>
            <a:ahLst/>
            <a:cxnLst/>
            <a:rect l="l" t="t" r="r" b="b"/>
            <a:pathLst>
              <a:path w="7718631" h="11563493">
                <a:moveTo>
                  <a:pt x="0" y="0"/>
                </a:moveTo>
                <a:lnTo>
                  <a:pt x="7718631" y="0"/>
                </a:lnTo>
                <a:lnTo>
                  <a:pt x="7718631" y="11563492"/>
                </a:lnTo>
                <a:lnTo>
                  <a:pt x="0" y="1156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144805" y="581891"/>
            <a:ext cx="9636088" cy="22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Goodness and Blessings in the Month of Ramadan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8213" y="5322125"/>
            <a:ext cx="8088185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sp>
        <p:nvSpPr>
          <p:cNvPr id="8" name="Freeform 8"/>
          <p:cNvSpPr/>
          <p:nvPr/>
        </p:nvSpPr>
        <p:spPr>
          <a:xfrm>
            <a:off x="14446165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0" y="0"/>
                </a:lnTo>
                <a:lnTo>
                  <a:pt x="6816310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7593004" y="3393287"/>
            <a:ext cx="343187" cy="300289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28213" y="3259752"/>
            <a:ext cx="8258719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7593004" y="5410249"/>
            <a:ext cx="343187" cy="300289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228213" y="7388669"/>
            <a:ext cx="6764211" cy="200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7593004" y="7476793"/>
            <a:ext cx="343187" cy="300289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24700" y="3050396"/>
            <a:ext cx="11163300" cy="307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36"/>
              </a:lnSpc>
            </a:pPr>
            <a:r>
              <a:rPr lang="en-US" sz="1880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24700" y="6322204"/>
            <a:ext cx="6648451" cy="123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May we all find peace </a:t>
            </a:r>
          </a:p>
          <a:p>
            <a:pPr algn="l">
              <a:lnSpc>
                <a:spcPts val="4840"/>
              </a:lnSpc>
            </a:pPr>
            <a:r>
              <a:rPr lang="en-US" sz="440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and patience during fasting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953565" y="-2024536"/>
            <a:ext cx="1411804" cy="7542308"/>
            <a:chOff x="0" y="0"/>
            <a:chExt cx="1882405" cy="10056411"/>
          </a:xfrm>
        </p:grpSpPr>
        <p:sp>
          <p:nvSpPr>
            <p:cNvPr id="5" name="Freeform 5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4629150" y="51435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8F6FBA-2999-866C-3636-094838BCEF01}"/>
              </a:ext>
            </a:extLst>
          </p:cNvPr>
          <p:cNvSpPr/>
          <p:nvPr/>
        </p:nvSpPr>
        <p:spPr>
          <a:xfrm>
            <a:off x="1679" y="0"/>
            <a:ext cx="7251527" cy="10287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9245043" y="2750603"/>
            <a:ext cx="6833157" cy="4907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What is Ramadan?</a:t>
            </a:r>
          </a:p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Ramadan at its core</a:t>
            </a:r>
          </a:p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 err="1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Laylatul</a:t>
            </a:r>
            <a:r>
              <a:rPr lang="en-US" sz="36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 Qadr</a:t>
            </a:r>
          </a:p>
          <a:p>
            <a:pPr marL="571500" indent="-5715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endParaRPr lang="en-US" sz="3600" dirty="0">
              <a:solidFill>
                <a:srgbClr val="F8D89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1500" indent="-5715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Eid Al-Fitr</a:t>
            </a:r>
          </a:p>
          <a:p>
            <a:pPr marL="571500" indent="-571500" algn="l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Poppins" panose="00000500000000000000" pitchFamily="2" charset="0"/>
              <a:buChar char="◊"/>
            </a:pPr>
            <a:r>
              <a:rPr lang="en-US" sz="3600" dirty="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Beyond Ramadan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53206" y="-843436"/>
            <a:ext cx="1738393" cy="8501536"/>
            <a:chOff x="0" y="0"/>
            <a:chExt cx="1882405" cy="10056411"/>
          </a:xfrm>
        </p:grpSpPr>
        <p:sp>
          <p:nvSpPr>
            <p:cNvPr id="5" name="Freeform 5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861698" y="-2718075"/>
            <a:ext cx="6264395" cy="6264395"/>
          </a:xfrm>
          <a:custGeom>
            <a:avLst/>
            <a:gdLst/>
            <a:ahLst/>
            <a:cxnLst/>
            <a:rect l="l" t="t" r="r" b="b"/>
            <a:pathLst>
              <a:path w="6264395" h="6264395">
                <a:moveTo>
                  <a:pt x="0" y="0"/>
                </a:moveTo>
                <a:lnTo>
                  <a:pt x="6264394" y="0"/>
                </a:lnTo>
                <a:lnTo>
                  <a:pt x="6264394" y="6264394"/>
                </a:lnTo>
                <a:lnTo>
                  <a:pt x="0" y="6264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D3BAA1-9BFD-1169-FA96-76FA0EF33FFA}"/>
              </a:ext>
            </a:extLst>
          </p:cNvPr>
          <p:cNvGrpSpPr/>
          <p:nvPr/>
        </p:nvGrpSpPr>
        <p:grpSpPr>
          <a:xfrm>
            <a:off x="6172200" y="414122"/>
            <a:ext cx="5486400" cy="1828800"/>
            <a:chOff x="6879791" y="-2167744"/>
            <a:chExt cx="5486400" cy="18288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AC2E83C-46E6-FB1B-02E3-FA51676FCE79}"/>
                </a:ext>
              </a:extLst>
            </p:cNvPr>
            <p:cNvSpPr/>
            <p:nvPr/>
          </p:nvSpPr>
          <p:spPr>
            <a:xfrm>
              <a:off x="6879791" y="-2167744"/>
              <a:ext cx="5486400" cy="1828800"/>
            </a:xfrm>
            <a:custGeom>
              <a:avLst/>
              <a:gdLst/>
              <a:ahLst/>
              <a:cxnLst/>
              <a:rect l="l" t="t" r="r" b="b"/>
              <a:pathLst>
                <a:path w="2714819" h="669984">
                  <a:moveTo>
                    <a:pt x="38305" y="0"/>
                  </a:moveTo>
                  <a:lnTo>
                    <a:pt x="2676515" y="0"/>
                  </a:lnTo>
                  <a:cubicBezTo>
                    <a:pt x="2686674" y="0"/>
                    <a:pt x="2696416" y="4036"/>
                    <a:pt x="2703600" y="11219"/>
                  </a:cubicBezTo>
                  <a:cubicBezTo>
                    <a:pt x="2710784" y="18403"/>
                    <a:pt x="2714819" y="28146"/>
                    <a:pt x="2714819" y="38305"/>
                  </a:cubicBezTo>
                  <a:lnTo>
                    <a:pt x="2714819" y="631679"/>
                  </a:lnTo>
                  <a:cubicBezTo>
                    <a:pt x="2714819" y="652834"/>
                    <a:pt x="2697670" y="669984"/>
                    <a:pt x="2676515" y="669984"/>
                  </a:cubicBezTo>
                  <a:lnTo>
                    <a:pt x="38305" y="669984"/>
                  </a:lnTo>
                  <a:cubicBezTo>
                    <a:pt x="17150" y="669984"/>
                    <a:pt x="0" y="652834"/>
                    <a:pt x="0" y="631679"/>
                  </a:cubicBezTo>
                  <a:lnTo>
                    <a:pt x="0" y="38305"/>
                  </a:lnTo>
                  <a:cubicBezTo>
                    <a:pt x="0" y="17150"/>
                    <a:pt x="17150" y="0"/>
                    <a:pt x="38305" y="0"/>
                  </a:cubicBezTo>
                  <a:close/>
                </a:path>
              </a:pathLst>
            </a:custGeom>
            <a:solidFill>
              <a:srgbClr val="FCF0D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E4A25C-9DBA-278F-35EA-C1026088E8D3}"/>
                </a:ext>
              </a:extLst>
            </p:cNvPr>
            <p:cNvSpPr txBox="1"/>
            <p:nvPr/>
          </p:nvSpPr>
          <p:spPr>
            <a:xfrm>
              <a:off x="8399069" y="-1844532"/>
              <a:ext cx="3107131" cy="1182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8539"/>
                </a:lnSpc>
              </a:pPr>
              <a:r>
                <a:rPr lang="en-US" sz="7200" dirty="0">
                  <a:solidFill>
                    <a:srgbClr val="290F0C"/>
                  </a:solidFill>
                  <a:latin typeface="Abibas"/>
                  <a:ea typeface="Abibas"/>
                  <a:cs typeface="Abibas"/>
                  <a:sym typeface="Abibas"/>
                </a:rPr>
                <a:t>Agenda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E5D414-E437-473B-E1D8-D0A6CDA4D4A9}"/>
              </a:ext>
            </a:extLst>
          </p:cNvPr>
          <p:cNvGrpSpPr/>
          <p:nvPr/>
        </p:nvGrpSpPr>
        <p:grpSpPr>
          <a:xfrm>
            <a:off x="1886075" y="2883068"/>
            <a:ext cx="3533989" cy="4520863"/>
            <a:chOff x="1219200" y="2857500"/>
            <a:chExt cx="3533989" cy="4520863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ADA211-AE4F-90F9-5C2C-E3C94D87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33669" y="2857500"/>
              <a:ext cx="2305050" cy="33813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65877-447F-C819-52AA-AEEE72FB7834}"/>
                </a:ext>
              </a:extLst>
            </p:cNvPr>
            <p:cNvSpPr txBox="1"/>
            <p:nvPr/>
          </p:nvSpPr>
          <p:spPr>
            <a:xfrm>
              <a:off x="1219200" y="6362700"/>
              <a:ext cx="353398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latin typeface="29LT Riwaya Informal" panose="020B0604020202020204" charset="-78"/>
                  <a:ea typeface="Abibas"/>
                  <a:cs typeface="29LT Riwaya Informal" panose="020B0604020202020204" charset="-78"/>
                  <a:sym typeface="Abibas"/>
                </a:rPr>
                <a:t>Ramadan</a:t>
              </a:r>
              <a:endParaRPr lang="en-US" sz="6000" b="1" dirty="0">
                <a:latin typeface="29LT Riwaya Informal" panose="020B0604020202020204" charset="-78"/>
                <a:cs typeface="29LT Riwaya Informal" panose="020B0604020202020204" charset="-78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1040"/>
            <a:ext cx="18288000" cy="6612637"/>
          </a:xfrm>
          <a:custGeom>
            <a:avLst/>
            <a:gdLst/>
            <a:ahLst/>
            <a:cxnLst/>
            <a:rect l="l" t="t" r="r" b="b"/>
            <a:pathLst>
              <a:path w="18288000" h="6612637">
                <a:moveTo>
                  <a:pt x="0" y="0"/>
                </a:moveTo>
                <a:lnTo>
                  <a:pt x="18288000" y="0"/>
                </a:lnTo>
                <a:lnTo>
                  <a:pt x="18288000" y="6612637"/>
                </a:lnTo>
                <a:lnTo>
                  <a:pt x="0" y="661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46" r="-33" b="-6381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759260" y="6476586"/>
            <a:ext cx="11221879" cy="267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90F0C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514350" y="4795081"/>
            <a:ext cx="10884549" cy="1285367"/>
            <a:chOff x="0" y="0"/>
            <a:chExt cx="2866713" cy="3385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6713" cy="338533"/>
            </a:xfrm>
            <a:custGeom>
              <a:avLst/>
              <a:gdLst/>
              <a:ahLst/>
              <a:cxnLst/>
              <a:rect l="l" t="t" r="r" b="b"/>
              <a:pathLst>
                <a:path w="2866713" h="338533">
                  <a:moveTo>
                    <a:pt x="36275" y="0"/>
                  </a:moveTo>
                  <a:lnTo>
                    <a:pt x="2830438" y="0"/>
                  </a:lnTo>
                  <a:cubicBezTo>
                    <a:pt x="2850472" y="0"/>
                    <a:pt x="2866713" y="16241"/>
                    <a:pt x="2866713" y="36275"/>
                  </a:cubicBezTo>
                  <a:lnTo>
                    <a:pt x="2866713" y="302258"/>
                  </a:lnTo>
                  <a:cubicBezTo>
                    <a:pt x="2866713" y="311879"/>
                    <a:pt x="2862891" y="321105"/>
                    <a:pt x="2856088" y="327908"/>
                  </a:cubicBezTo>
                  <a:cubicBezTo>
                    <a:pt x="2849285" y="334711"/>
                    <a:pt x="2840058" y="338533"/>
                    <a:pt x="2830438" y="338533"/>
                  </a:cubicBezTo>
                  <a:lnTo>
                    <a:pt x="36275" y="338533"/>
                  </a:lnTo>
                  <a:cubicBezTo>
                    <a:pt x="16241" y="338533"/>
                    <a:pt x="0" y="322292"/>
                    <a:pt x="0" y="302258"/>
                  </a:cubicBezTo>
                  <a:lnTo>
                    <a:pt x="0" y="36275"/>
                  </a:lnTo>
                  <a:cubicBezTo>
                    <a:pt x="0" y="16241"/>
                    <a:pt x="16241" y="0"/>
                    <a:pt x="36275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66713" cy="376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52991" y="4866583"/>
            <a:ext cx="902648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Whats a Ramadan ?</a:t>
            </a:r>
          </a:p>
        </p:txBody>
      </p:sp>
      <p:sp>
        <p:nvSpPr>
          <p:cNvPr id="8" name="Freeform 8"/>
          <p:cNvSpPr/>
          <p:nvPr/>
        </p:nvSpPr>
        <p:spPr>
          <a:xfrm>
            <a:off x="-3004941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96645" y="-297359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5473" y="386017"/>
            <a:ext cx="10307829" cy="2543845"/>
            <a:chOff x="0" y="0"/>
            <a:chExt cx="2714819" cy="669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4819" cy="669984"/>
            </a:xfrm>
            <a:custGeom>
              <a:avLst/>
              <a:gdLst/>
              <a:ahLst/>
              <a:cxnLst/>
              <a:rect l="l" t="t" r="r" b="b"/>
              <a:pathLst>
                <a:path w="2714819" h="669984">
                  <a:moveTo>
                    <a:pt x="38305" y="0"/>
                  </a:moveTo>
                  <a:lnTo>
                    <a:pt x="2676515" y="0"/>
                  </a:lnTo>
                  <a:cubicBezTo>
                    <a:pt x="2686674" y="0"/>
                    <a:pt x="2696416" y="4036"/>
                    <a:pt x="2703600" y="11219"/>
                  </a:cubicBezTo>
                  <a:cubicBezTo>
                    <a:pt x="2710784" y="18403"/>
                    <a:pt x="2714819" y="28146"/>
                    <a:pt x="2714819" y="38305"/>
                  </a:cubicBezTo>
                  <a:lnTo>
                    <a:pt x="2714819" y="631679"/>
                  </a:lnTo>
                  <a:cubicBezTo>
                    <a:pt x="2714819" y="652834"/>
                    <a:pt x="2697670" y="669984"/>
                    <a:pt x="2676515" y="669984"/>
                  </a:cubicBezTo>
                  <a:lnTo>
                    <a:pt x="38305" y="669984"/>
                  </a:lnTo>
                  <a:cubicBezTo>
                    <a:pt x="17150" y="669984"/>
                    <a:pt x="0" y="652834"/>
                    <a:pt x="0" y="631679"/>
                  </a:cubicBezTo>
                  <a:lnTo>
                    <a:pt x="0" y="38305"/>
                  </a:lnTo>
                  <a:cubicBezTo>
                    <a:pt x="0" y="17150"/>
                    <a:pt x="17150" y="0"/>
                    <a:pt x="38305" y="0"/>
                  </a:cubicBezTo>
                  <a:close/>
                </a:path>
              </a:pathLst>
            </a:custGeom>
            <a:solidFill>
              <a:srgbClr val="FCF0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14819" cy="708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56056" y="-912649"/>
            <a:ext cx="7718631" cy="11563493"/>
          </a:xfrm>
          <a:custGeom>
            <a:avLst/>
            <a:gdLst/>
            <a:ahLst/>
            <a:cxnLst/>
            <a:rect l="l" t="t" r="r" b="b"/>
            <a:pathLst>
              <a:path w="7718631" h="11563493">
                <a:moveTo>
                  <a:pt x="0" y="0"/>
                </a:moveTo>
                <a:lnTo>
                  <a:pt x="7718631" y="0"/>
                </a:lnTo>
                <a:lnTo>
                  <a:pt x="7718631" y="11563492"/>
                </a:lnTo>
                <a:lnTo>
                  <a:pt x="0" y="1156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28213" y="5322125"/>
            <a:ext cx="8088185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CF0D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sp>
        <p:nvSpPr>
          <p:cNvPr id="7" name="Freeform 7"/>
          <p:cNvSpPr/>
          <p:nvPr/>
        </p:nvSpPr>
        <p:spPr>
          <a:xfrm>
            <a:off x="14446165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0" y="0"/>
                </a:lnTo>
                <a:lnTo>
                  <a:pt x="6816310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5400000">
            <a:off x="7593004" y="3393287"/>
            <a:ext cx="343187" cy="300289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CF0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28213" y="3259752"/>
            <a:ext cx="8258719" cy="16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CF0D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44805" y="504746"/>
            <a:ext cx="9026488" cy="22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 dirty="0">
                <a:solidFill>
                  <a:srgbClr val="290F0C"/>
                </a:solidFill>
                <a:latin typeface="Abibas"/>
                <a:ea typeface="Abibas"/>
                <a:cs typeface="Abibas"/>
                <a:sym typeface="Abibas"/>
              </a:rPr>
              <a:t>When is The Time for Suhoor and Iftar?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7593004" y="5410249"/>
            <a:ext cx="343187" cy="300289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CF0D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228213" y="7388669"/>
            <a:ext cx="6764211" cy="200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CF0D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7593004" y="7476793"/>
            <a:ext cx="343187" cy="300289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CF0D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8525" y="1538148"/>
            <a:ext cx="6196141" cy="222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Tarawih </a:t>
            </a:r>
          </a:p>
          <a:p>
            <a:pPr algn="l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and Witr Prayer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28525" y="4346606"/>
            <a:ext cx="6415475" cy="480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sp>
        <p:nvSpPr>
          <p:cNvPr id="4" name="Freeform 4"/>
          <p:cNvSpPr/>
          <p:nvPr/>
        </p:nvSpPr>
        <p:spPr>
          <a:xfrm>
            <a:off x="9897849" y="-893637"/>
            <a:ext cx="8390151" cy="11168255"/>
          </a:xfrm>
          <a:custGeom>
            <a:avLst/>
            <a:gdLst/>
            <a:ahLst/>
            <a:cxnLst/>
            <a:rect l="l" t="t" r="r" b="b"/>
            <a:pathLst>
              <a:path w="8390151" h="11168255">
                <a:moveTo>
                  <a:pt x="0" y="0"/>
                </a:moveTo>
                <a:lnTo>
                  <a:pt x="8390151" y="0"/>
                </a:lnTo>
                <a:lnTo>
                  <a:pt x="8390151" y="11168254"/>
                </a:lnTo>
                <a:lnTo>
                  <a:pt x="0" y="11168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80595" y="-843436"/>
            <a:ext cx="1411804" cy="7542308"/>
            <a:chOff x="0" y="0"/>
            <a:chExt cx="1882405" cy="10056411"/>
          </a:xfrm>
        </p:grpSpPr>
        <p:sp>
          <p:nvSpPr>
            <p:cNvPr id="6" name="Freeform 6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4396645" y="-297359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02124"/>
            <a:ext cx="18288000" cy="10889124"/>
          </a:xfrm>
          <a:custGeom>
            <a:avLst/>
            <a:gdLst/>
            <a:ahLst/>
            <a:cxnLst/>
            <a:rect l="l" t="t" r="r" b="b"/>
            <a:pathLst>
              <a:path w="18288000" h="10889124">
                <a:moveTo>
                  <a:pt x="0" y="0"/>
                </a:moveTo>
                <a:lnTo>
                  <a:pt x="18288000" y="0"/>
                </a:lnTo>
                <a:lnTo>
                  <a:pt x="18288000" y="10889124"/>
                </a:lnTo>
                <a:lnTo>
                  <a:pt x="0" y="10889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0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371953" y="-2018236"/>
            <a:ext cx="12973394" cy="14172262"/>
            <a:chOff x="0" y="0"/>
            <a:chExt cx="812800" cy="8879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87911"/>
            </a:xfrm>
            <a:custGeom>
              <a:avLst/>
              <a:gdLst/>
              <a:ahLst/>
              <a:cxnLst/>
              <a:rect l="l" t="t" r="r" b="b"/>
              <a:pathLst>
                <a:path w="812800" h="887911">
                  <a:moveTo>
                    <a:pt x="406400" y="0"/>
                  </a:moveTo>
                  <a:cubicBezTo>
                    <a:pt x="181951" y="0"/>
                    <a:pt x="0" y="198766"/>
                    <a:pt x="0" y="443955"/>
                  </a:cubicBezTo>
                  <a:cubicBezTo>
                    <a:pt x="0" y="689145"/>
                    <a:pt x="181951" y="887911"/>
                    <a:pt x="406400" y="887911"/>
                  </a:cubicBezTo>
                  <a:cubicBezTo>
                    <a:pt x="630849" y="887911"/>
                    <a:pt x="812800" y="689145"/>
                    <a:pt x="812800" y="443955"/>
                  </a:cubicBezTo>
                  <a:cubicBezTo>
                    <a:pt x="812800" y="19876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5142"/>
              <a:ext cx="660400" cy="75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62425" y="942975"/>
            <a:ext cx="7155539" cy="329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The Meaning </a:t>
            </a:r>
          </a:p>
          <a:p>
            <a:pPr algn="r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and Virtues </a:t>
            </a:r>
          </a:p>
          <a:p>
            <a:pPr algn="r">
              <a:lnSpc>
                <a:spcPts val="8539"/>
              </a:lnSpc>
            </a:pPr>
            <a:r>
              <a:rPr lang="en-US" sz="6999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of Lailatul Qadr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44325" y="4982170"/>
            <a:ext cx="7073639" cy="427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252410" y="-1136968"/>
            <a:ext cx="1411804" cy="7542308"/>
            <a:chOff x="0" y="0"/>
            <a:chExt cx="1882405" cy="10056411"/>
          </a:xfrm>
        </p:grpSpPr>
        <p:sp>
          <p:nvSpPr>
            <p:cNvPr id="9" name="Freeform 9"/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2849864" y="-2838426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0" y="0"/>
                </a:lnTo>
                <a:lnTo>
                  <a:pt x="6816310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2214" y="-426763"/>
            <a:ext cx="16080695" cy="10713763"/>
          </a:xfrm>
          <a:custGeom>
            <a:avLst/>
            <a:gdLst/>
            <a:ahLst/>
            <a:cxnLst/>
            <a:rect l="l" t="t" r="r" b="b"/>
            <a:pathLst>
              <a:path w="16080695" h="10713763">
                <a:moveTo>
                  <a:pt x="0" y="0"/>
                </a:moveTo>
                <a:lnTo>
                  <a:pt x="16080696" y="0"/>
                </a:lnTo>
                <a:lnTo>
                  <a:pt x="16080696" y="10713763"/>
                </a:lnTo>
                <a:lnTo>
                  <a:pt x="0" y="1071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22612" y="-373691"/>
            <a:ext cx="8567717" cy="11258549"/>
            <a:chOff x="0" y="0"/>
            <a:chExt cx="2256518" cy="2965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6518" cy="2965215"/>
            </a:xfrm>
            <a:custGeom>
              <a:avLst/>
              <a:gdLst/>
              <a:ahLst/>
              <a:cxnLst/>
              <a:rect l="l" t="t" r="r" b="b"/>
              <a:pathLst>
                <a:path w="2256518" h="2965215">
                  <a:moveTo>
                    <a:pt x="46084" y="0"/>
                  </a:moveTo>
                  <a:lnTo>
                    <a:pt x="2210434" y="0"/>
                  </a:lnTo>
                  <a:cubicBezTo>
                    <a:pt x="2222656" y="0"/>
                    <a:pt x="2234378" y="4855"/>
                    <a:pt x="2243020" y="13498"/>
                  </a:cubicBezTo>
                  <a:cubicBezTo>
                    <a:pt x="2251663" y="22140"/>
                    <a:pt x="2256518" y="33862"/>
                    <a:pt x="2256518" y="46084"/>
                  </a:cubicBezTo>
                  <a:lnTo>
                    <a:pt x="2256518" y="2919130"/>
                  </a:lnTo>
                  <a:cubicBezTo>
                    <a:pt x="2256518" y="2931353"/>
                    <a:pt x="2251663" y="2943074"/>
                    <a:pt x="2243020" y="2951717"/>
                  </a:cubicBezTo>
                  <a:cubicBezTo>
                    <a:pt x="2234378" y="2960359"/>
                    <a:pt x="2222656" y="2965215"/>
                    <a:pt x="2210434" y="2965215"/>
                  </a:cubicBezTo>
                  <a:lnTo>
                    <a:pt x="46084" y="2965215"/>
                  </a:lnTo>
                  <a:cubicBezTo>
                    <a:pt x="33862" y="2965215"/>
                    <a:pt x="22140" y="2960359"/>
                    <a:pt x="13498" y="2951717"/>
                  </a:cubicBezTo>
                  <a:cubicBezTo>
                    <a:pt x="4855" y="2943074"/>
                    <a:pt x="0" y="2931353"/>
                    <a:pt x="0" y="2919130"/>
                  </a:cubicBezTo>
                  <a:lnTo>
                    <a:pt x="0" y="46084"/>
                  </a:lnTo>
                  <a:cubicBezTo>
                    <a:pt x="0" y="33862"/>
                    <a:pt x="4855" y="22140"/>
                    <a:pt x="13498" y="13498"/>
                  </a:cubicBezTo>
                  <a:cubicBezTo>
                    <a:pt x="22140" y="4855"/>
                    <a:pt x="33862" y="0"/>
                    <a:pt x="46084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6518" cy="300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71107" y="1028700"/>
            <a:ext cx="8293750" cy="2519777"/>
            <a:chOff x="0" y="0"/>
            <a:chExt cx="2184362" cy="663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4362" cy="663645"/>
            </a:xfrm>
            <a:custGeom>
              <a:avLst/>
              <a:gdLst/>
              <a:ahLst/>
              <a:cxnLst/>
              <a:rect l="l" t="t" r="r" b="b"/>
              <a:pathLst>
                <a:path w="2184362" h="663645">
                  <a:moveTo>
                    <a:pt x="47607" y="0"/>
                  </a:moveTo>
                  <a:lnTo>
                    <a:pt x="2136755" y="0"/>
                  </a:lnTo>
                  <a:cubicBezTo>
                    <a:pt x="2149381" y="0"/>
                    <a:pt x="2161490" y="5016"/>
                    <a:pt x="2170418" y="13944"/>
                  </a:cubicBezTo>
                  <a:cubicBezTo>
                    <a:pt x="2179346" y="22872"/>
                    <a:pt x="2184362" y="34981"/>
                    <a:pt x="2184362" y="47607"/>
                  </a:cubicBezTo>
                  <a:lnTo>
                    <a:pt x="2184362" y="616038"/>
                  </a:lnTo>
                  <a:cubicBezTo>
                    <a:pt x="2184362" y="642331"/>
                    <a:pt x="2163048" y="663645"/>
                    <a:pt x="2136755" y="663645"/>
                  </a:cubicBezTo>
                  <a:lnTo>
                    <a:pt x="47607" y="663645"/>
                  </a:lnTo>
                  <a:cubicBezTo>
                    <a:pt x="34981" y="663645"/>
                    <a:pt x="22872" y="658629"/>
                    <a:pt x="13944" y="649701"/>
                  </a:cubicBezTo>
                  <a:cubicBezTo>
                    <a:pt x="5016" y="640773"/>
                    <a:pt x="0" y="628664"/>
                    <a:pt x="0" y="616038"/>
                  </a:cubicBezTo>
                  <a:lnTo>
                    <a:pt x="0" y="47607"/>
                  </a:lnTo>
                  <a:cubicBezTo>
                    <a:pt x="0" y="34981"/>
                    <a:pt x="5016" y="22872"/>
                    <a:pt x="13944" y="13944"/>
                  </a:cubicBezTo>
                  <a:cubicBezTo>
                    <a:pt x="22872" y="5016"/>
                    <a:pt x="34981" y="0"/>
                    <a:pt x="47607" y="0"/>
                  </a:cubicBezTo>
                  <a:close/>
                </a:path>
              </a:pathLst>
            </a:custGeom>
            <a:solidFill>
              <a:srgbClr val="290F0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84362" cy="701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46109" y="1156365"/>
            <a:ext cx="8718110" cy="22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9"/>
              </a:lnSpc>
            </a:pPr>
            <a:r>
              <a:rPr lang="en-US" sz="6999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Paying Zakat Purifying Wealth and Soul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82410" y="4447579"/>
            <a:ext cx="6041637" cy="481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sp>
        <p:nvSpPr>
          <p:cNvPr id="11" name="Freeform 11"/>
          <p:cNvSpPr/>
          <p:nvPr/>
        </p:nvSpPr>
        <p:spPr>
          <a:xfrm>
            <a:off x="7609770" y="4067205"/>
            <a:ext cx="5625685" cy="5625685"/>
          </a:xfrm>
          <a:custGeom>
            <a:avLst/>
            <a:gdLst/>
            <a:ahLst/>
            <a:cxnLst/>
            <a:rect l="l" t="t" r="r" b="b"/>
            <a:pathLst>
              <a:path w="5625685" h="5625685">
                <a:moveTo>
                  <a:pt x="0" y="0"/>
                </a:moveTo>
                <a:lnTo>
                  <a:pt x="5625685" y="0"/>
                </a:lnTo>
                <a:lnTo>
                  <a:pt x="5625685" y="5625686"/>
                </a:lnTo>
                <a:lnTo>
                  <a:pt x="0" y="562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954036" y="-3127875"/>
            <a:ext cx="1070010" cy="6871230"/>
          </a:xfrm>
          <a:custGeom>
            <a:avLst/>
            <a:gdLst/>
            <a:ahLst/>
            <a:cxnLst/>
            <a:rect l="l" t="t" r="r" b="b"/>
            <a:pathLst>
              <a:path w="1070010" h="6871230">
                <a:moveTo>
                  <a:pt x="0" y="0"/>
                </a:moveTo>
                <a:lnTo>
                  <a:pt x="1070010" y="0"/>
                </a:lnTo>
                <a:lnTo>
                  <a:pt x="1070010" y="6871230"/>
                </a:lnTo>
                <a:lnTo>
                  <a:pt x="0" y="6871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682253" y="-2389253"/>
            <a:ext cx="683587" cy="4389755"/>
          </a:xfrm>
          <a:custGeom>
            <a:avLst/>
            <a:gdLst/>
            <a:ahLst/>
            <a:cxnLst/>
            <a:rect l="l" t="t" r="r" b="b"/>
            <a:pathLst>
              <a:path w="683587" h="4389755">
                <a:moveTo>
                  <a:pt x="0" y="0"/>
                </a:moveTo>
                <a:lnTo>
                  <a:pt x="683587" y="0"/>
                </a:lnTo>
                <a:lnTo>
                  <a:pt x="683587" y="4389755"/>
                </a:lnTo>
                <a:lnTo>
                  <a:pt x="0" y="4389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9709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646056"/>
          </a:xfrm>
          <a:custGeom>
            <a:avLst/>
            <a:gdLst/>
            <a:ahLst/>
            <a:cxnLst/>
            <a:rect l="l" t="t" r="r" b="b"/>
            <a:pathLst>
              <a:path w="18288000" h="5646056">
                <a:moveTo>
                  <a:pt x="0" y="0"/>
                </a:moveTo>
                <a:lnTo>
                  <a:pt x="18288000" y="0"/>
                </a:lnTo>
                <a:lnTo>
                  <a:pt x="18288000" y="5646056"/>
                </a:lnTo>
                <a:lnTo>
                  <a:pt x="0" y="564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617" b="-625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93280" y="6903006"/>
            <a:ext cx="11866020" cy="267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8D893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187305" y="4959540"/>
            <a:ext cx="9741549" cy="1285367"/>
            <a:chOff x="0" y="0"/>
            <a:chExt cx="2565676" cy="3385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5676" cy="338533"/>
            </a:xfrm>
            <a:custGeom>
              <a:avLst/>
              <a:gdLst/>
              <a:ahLst/>
              <a:cxnLst/>
              <a:rect l="l" t="t" r="r" b="b"/>
              <a:pathLst>
                <a:path w="2565676" h="338533">
                  <a:moveTo>
                    <a:pt x="40531" y="0"/>
                  </a:moveTo>
                  <a:lnTo>
                    <a:pt x="2525144" y="0"/>
                  </a:lnTo>
                  <a:cubicBezTo>
                    <a:pt x="2547529" y="0"/>
                    <a:pt x="2565676" y="18146"/>
                    <a:pt x="2565676" y="40531"/>
                  </a:cubicBezTo>
                  <a:lnTo>
                    <a:pt x="2565676" y="298002"/>
                  </a:lnTo>
                  <a:cubicBezTo>
                    <a:pt x="2565676" y="320386"/>
                    <a:pt x="2547529" y="338533"/>
                    <a:pt x="2525144" y="338533"/>
                  </a:cubicBezTo>
                  <a:lnTo>
                    <a:pt x="40531" y="338533"/>
                  </a:lnTo>
                  <a:cubicBezTo>
                    <a:pt x="18146" y="338533"/>
                    <a:pt x="0" y="320386"/>
                    <a:pt x="0" y="298002"/>
                  </a:cubicBezTo>
                  <a:lnTo>
                    <a:pt x="0" y="40531"/>
                  </a:lnTo>
                  <a:cubicBezTo>
                    <a:pt x="0" y="18146"/>
                    <a:pt x="18146" y="0"/>
                    <a:pt x="40531" y="0"/>
                  </a:cubicBezTo>
                  <a:close/>
                </a:path>
              </a:pathLst>
            </a:custGeom>
            <a:solidFill>
              <a:srgbClr val="F8D89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65676" cy="376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0036" y="5031042"/>
            <a:ext cx="9026488" cy="114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39"/>
              </a:lnSpc>
            </a:pPr>
            <a:r>
              <a:rPr lang="en-US" sz="6999">
                <a:solidFill>
                  <a:srgbClr val="290F0C"/>
                </a:solidFill>
                <a:latin typeface="Abibas"/>
                <a:ea typeface="Abibas"/>
                <a:cs typeface="Abibas"/>
                <a:sym typeface="Abibas"/>
              </a:rPr>
              <a:t>Reciting the Quran</a:t>
            </a:r>
          </a:p>
        </p:txBody>
      </p:sp>
      <p:sp>
        <p:nvSpPr>
          <p:cNvPr id="8" name="Freeform 8"/>
          <p:cNvSpPr/>
          <p:nvPr/>
        </p:nvSpPr>
        <p:spPr>
          <a:xfrm>
            <a:off x="-3004941" y="659087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1"/>
                </a:lnTo>
                <a:lnTo>
                  <a:pt x="0" y="6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96645" y="-2973593"/>
            <a:ext cx="6816310" cy="6816310"/>
          </a:xfrm>
          <a:custGeom>
            <a:avLst/>
            <a:gdLst/>
            <a:ahLst/>
            <a:cxnLst/>
            <a:rect l="l" t="t" r="r" b="b"/>
            <a:pathLst>
              <a:path w="6816310" h="6816310">
                <a:moveTo>
                  <a:pt x="0" y="0"/>
                </a:moveTo>
                <a:lnTo>
                  <a:pt x="6816311" y="0"/>
                </a:lnTo>
                <a:lnTo>
                  <a:pt x="6816311" y="6816310"/>
                </a:lnTo>
                <a:lnTo>
                  <a:pt x="0" y="681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0F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85FB3-11D2-2FA4-D913-14D06063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01C1F15-88CD-E2F0-E89E-7915701C7912}"/>
              </a:ext>
            </a:extLst>
          </p:cNvPr>
          <p:cNvSpPr txBox="1"/>
          <p:nvPr/>
        </p:nvSpPr>
        <p:spPr>
          <a:xfrm>
            <a:off x="7124700" y="3050396"/>
            <a:ext cx="11163300" cy="286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36"/>
              </a:lnSpc>
            </a:pPr>
            <a:r>
              <a:rPr lang="en-US" sz="18800" dirty="0">
                <a:solidFill>
                  <a:srgbClr val="F8D893"/>
                </a:solidFill>
                <a:latin typeface="Abibas"/>
                <a:ea typeface="Abibas"/>
                <a:cs typeface="Abibas"/>
                <a:sym typeface="Abibas"/>
              </a:rPr>
              <a:t>Day in the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EFC0FEA-95D5-9DB5-0A47-02B202091446}"/>
              </a:ext>
            </a:extLst>
          </p:cNvPr>
          <p:cNvSpPr txBox="1"/>
          <p:nvPr/>
        </p:nvSpPr>
        <p:spPr>
          <a:xfrm>
            <a:off x="7124700" y="6322204"/>
            <a:ext cx="6648451" cy="123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dirty="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May we all find peace </a:t>
            </a:r>
          </a:p>
          <a:p>
            <a:pPr algn="l">
              <a:lnSpc>
                <a:spcPts val="4840"/>
              </a:lnSpc>
            </a:pPr>
            <a:r>
              <a:rPr lang="en-US" sz="4400" dirty="0">
                <a:solidFill>
                  <a:srgbClr val="FFFF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and patience during fasting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52A01D1-C7C1-4AC5-06D5-96243FE07607}"/>
              </a:ext>
            </a:extLst>
          </p:cNvPr>
          <p:cNvGrpSpPr/>
          <p:nvPr/>
        </p:nvGrpSpPr>
        <p:grpSpPr>
          <a:xfrm>
            <a:off x="4953565" y="-2024536"/>
            <a:ext cx="1411804" cy="7542308"/>
            <a:chOff x="0" y="0"/>
            <a:chExt cx="1882405" cy="1005641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D6B3795-9D52-A280-69FE-67A1523470DB}"/>
                </a:ext>
              </a:extLst>
            </p:cNvPr>
            <p:cNvSpPr/>
            <p:nvPr/>
          </p:nvSpPr>
          <p:spPr>
            <a:xfrm>
              <a:off x="0" y="894771"/>
              <a:ext cx="1426680" cy="9161640"/>
            </a:xfrm>
            <a:custGeom>
              <a:avLst/>
              <a:gdLst/>
              <a:ahLst/>
              <a:cxnLst/>
              <a:rect l="l" t="t" r="r" b="b"/>
              <a:pathLst>
                <a:path w="1426680" h="9161640">
                  <a:moveTo>
                    <a:pt x="0" y="0"/>
                  </a:moveTo>
                  <a:lnTo>
                    <a:pt x="1426680" y="0"/>
                  </a:lnTo>
                  <a:lnTo>
                    <a:pt x="1426680" y="9161640"/>
                  </a:lnTo>
                  <a:lnTo>
                    <a:pt x="0" y="916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4BF45E6-31DE-DC0B-1133-A7528E92F081}"/>
                </a:ext>
              </a:extLst>
            </p:cNvPr>
            <p:cNvSpPr/>
            <p:nvPr/>
          </p:nvSpPr>
          <p:spPr>
            <a:xfrm>
              <a:off x="970956" y="0"/>
              <a:ext cx="911449" cy="5853007"/>
            </a:xfrm>
            <a:custGeom>
              <a:avLst/>
              <a:gdLst/>
              <a:ahLst/>
              <a:cxnLst/>
              <a:rect l="l" t="t" r="r" b="b"/>
              <a:pathLst>
                <a:path w="911449" h="5853007">
                  <a:moveTo>
                    <a:pt x="0" y="0"/>
                  </a:moveTo>
                  <a:lnTo>
                    <a:pt x="911449" y="0"/>
                  </a:lnTo>
                  <a:lnTo>
                    <a:pt x="911449" y="5853007"/>
                  </a:lnTo>
                  <a:lnTo>
                    <a:pt x="0" y="585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9709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C3A6AD04-C872-0D21-5790-D28F279F1E72}"/>
              </a:ext>
            </a:extLst>
          </p:cNvPr>
          <p:cNvSpPr/>
          <p:nvPr/>
        </p:nvSpPr>
        <p:spPr>
          <a:xfrm>
            <a:off x="-4629150" y="51435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0889ADC-C393-F065-4DA7-7A3F7EC95B93}"/>
              </a:ext>
            </a:extLst>
          </p:cNvPr>
          <p:cNvSpPr/>
          <p:nvPr/>
        </p:nvSpPr>
        <p:spPr>
          <a:xfrm>
            <a:off x="15784453" y="7739042"/>
            <a:ext cx="4486316" cy="4486316"/>
          </a:xfrm>
          <a:custGeom>
            <a:avLst/>
            <a:gdLst/>
            <a:ahLst/>
            <a:cxnLst/>
            <a:rect l="l" t="t" r="r" b="b"/>
            <a:pathLst>
              <a:path w="4486316" h="4486316">
                <a:moveTo>
                  <a:pt x="0" y="0"/>
                </a:moveTo>
                <a:lnTo>
                  <a:pt x="4486316" y="0"/>
                </a:lnTo>
                <a:lnTo>
                  <a:pt x="4486316" y="4486316"/>
                </a:lnTo>
                <a:lnTo>
                  <a:pt x="0" y="448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0907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3850</TotalTime>
  <Words>611</Words>
  <Application>Microsoft Office PowerPoint</Application>
  <PresentationFormat>Custom</PresentationFormat>
  <Paragraphs>47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Moontime</vt:lpstr>
      <vt:lpstr>Inter</vt:lpstr>
      <vt:lpstr>Abibas</vt:lpstr>
      <vt:lpstr>Inter Bold</vt:lpstr>
      <vt:lpstr>Poppins</vt:lpstr>
      <vt:lpstr>29LT Riwaya Informal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Illustrative Islamic Ramadan Presentation</dc:title>
  <cp:lastModifiedBy>Tolulope Adams</cp:lastModifiedBy>
  <cp:revision>9</cp:revision>
  <dcterms:created xsi:type="dcterms:W3CDTF">2006-08-16T00:00:00Z</dcterms:created>
  <dcterms:modified xsi:type="dcterms:W3CDTF">2025-02-12T07:34:26Z</dcterms:modified>
  <dc:identifier>DAGekBioYGw</dc:identifier>
</cp:coreProperties>
</file>